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Gill Sans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im44noghci4K/LYV7Wu70LYpkn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regular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GillSans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" type="subTitle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17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1" type="ftr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2" type="sldNum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" name="Google Shape;20;p17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" type="body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8" name="Google Shape;88;p26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 txBox="1"/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1" type="body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5" name="Google Shape;95;p27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9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4" name="Google Shape;34;p19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/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" type="body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2" type="body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2" name="Google Shape;42;p20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/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" type="body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1"/>
          <p:cNvSpPr txBox="1"/>
          <p:nvPr>
            <p:ph idx="2" type="body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3" type="body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1"/>
          <p:cNvSpPr txBox="1"/>
          <p:nvPr>
            <p:ph idx="4" type="body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2" name="Google Shape;52;p2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8" name="Google Shape;58;p22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/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" type="body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2" type="body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24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0" name="Google Shape;70;p24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25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25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5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25"/>
          <p:cNvSpPr txBox="1"/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/>
          <p:nvPr>
            <p:ph idx="2" type="pic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7" name="Google Shape;77;p25"/>
          <p:cNvSpPr txBox="1"/>
          <p:nvPr>
            <p:ph idx="1" type="body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25"/>
          <p:cNvSpPr txBox="1"/>
          <p:nvPr>
            <p:ph idx="10" type="dt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1" type="ftr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1" name="Google Shape;81;p25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" name="Google Shape;7;p16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6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6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" name="Google Shape;13;p16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sCY1FsosdcvxgjMY7pCxcRO6qNV8TucD/view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LBkryQdly-RYFPaRDmJ-2qVbWAUktSNq/view" TargetMode="External"/><Relationship Id="rId4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LCUoEKyCOI7s57T3PWOlOvNzyvGB6tBT/view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L4tGXVPGW4uwf1sVf664tdbQfEBr_N32/view" TargetMode="External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L5OxJBtlu2BUle3rBUdqf1vQEAbuYhPA/view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L80sySf8JsY-rRTnNfIMYllN7FqahLA-/view" TargetMode="External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</a:pPr>
            <a:r>
              <a:rPr lang="en-GB"/>
              <a:t>ONLINE LEARNING</a:t>
            </a:r>
            <a:endParaRPr/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7</a:t>
            </a:r>
            <a:r>
              <a:rPr baseline="30000" lang="en-GB"/>
              <a:t>TH</a:t>
            </a:r>
            <a:r>
              <a:rPr lang="en-GB"/>
              <a:t> FEBRUARY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t/>
            </a:r>
            <a:endParaRPr/>
          </a:p>
        </p:txBody>
      </p:sp>
      <p:sp>
        <p:nvSpPr>
          <p:cNvPr id="223" name="Google Shape;223;p10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24" name="Google Shape;224;p10" title="07 Chapter 7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2228" y="3512425"/>
            <a:ext cx="551497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2" y="0"/>
            <a:ext cx="12191696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30" name="Google Shape;230;p11"/>
          <p:cNvCxnSpPr/>
          <p:nvPr/>
        </p:nvCxnSpPr>
        <p:spPr>
          <a:xfrm>
            <a:off x="1453896" y="1847088"/>
            <a:ext cx="4177373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1" name="Google Shape;231;p11"/>
          <p:cNvSpPr txBox="1"/>
          <p:nvPr>
            <p:ph type="title"/>
          </p:nvPr>
        </p:nvSpPr>
        <p:spPr>
          <a:xfrm>
            <a:off x="1451580" y="804520"/>
            <a:ext cx="4176511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GB"/>
              <a:t>DICTIONARY</a:t>
            </a:r>
            <a:endParaRPr/>
          </a:p>
        </p:txBody>
      </p:sp>
      <p:sp>
        <p:nvSpPr>
          <p:cNvPr id="232" name="Google Shape;232;p11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3" name="Google Shape;233;p11"/>
          <p:cNvSpPr txBox="1"/>
          <p:nvPr>
            <p:ph idx="1" type="body"/>
          </p:nvPr>
        </p:nvSpPr>
        <p:spPr>
          <a:xfrm>
            <a:off x="1451581" y="2015732"/>
            <a:ext cx="4172212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Get a dictionary or use google search and try to find the meanings to the difficult words you found.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You can write a short definition next to the word on the page. </a:t>
            </a:r>
            <a:endParaRPr/>
          </a:p>
        </p:txBody>
      </p:sp>
      <p:pic>
        <p:nvPicPr>
          <p:cNvPr descr="A picture containing table, sitting, food, device&#10;&#10;Description automatically generated" id="234" name="Google Shape;234;p11"/>
          <p:cNvPicPr preferRelativeResize="0"/>
          <p:nvPr/>
        </p:nvPicPr>
        <p:blipFill rotWithShape="1">
          <a:blip r:embed="rId3">
            <a:alphaModFix/>
          </a:blip>
          <a:srcRect b="3" l="2082" r="2" t="0"/>
          <a:stretch/>
        </p:blipFill>
        <p:spPr>
          <a:xfrm>
            <a:off x="6292771" y="805583"/>
            <a:ext cx="4563722" cy="4660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1"/>
          <p:cNvPicPr preferRelativeResize="0"/>
          <p:nvPr/>
        </p:nvPicPr>
        <p:blipFill rotWithShape="1">
          <a:blip r:embed="rId4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11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t/>
            </a:r>
            <a:endParaRPr/>
          </a:p>
        </p:txBody>
      </p:sp>
      <p:sp>
        <p:nvSpPr>
          <p:cNvPr id="242" name="Google Shape;242;p12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43" name="Google Shape;243;p12" title="20200205_151615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GB"/>
              <a:t>PICTURE PERFECT! </a:t>
            </a:r>
            <a:endParaRPr/>
          </a:p>
        </p:txBody>
      </p:sp>
      <p:grpSp>
        <p:nvGrpSpPr>
          <p:cNvPr id="249" name="Google Shape;249;p13"/>
          <p:cNvGrpSpPr/>
          <p:nvPr/>
        </p:nvGrpSpPr>
        <p:grpSpPr>
          <a:xfrm>
            <a:off x="1604121" y="2844427"/>
            <a:ext cx="9298081" cy="2316509"/>
            <a:chOff x="153146" y="503992"/>
            <a:chExt cx="9298081" cy="2316509"/>
          </a:xfrm>
        </p:grpSpPr>
        <p:sp>
          <p:nvSpPr>
            <p:cNvPr id="250" name="Google Shape;250;p13"/>
            <p:cNvSpPr/>
            <p:nvPr/>
          </p:nvSpPr>
          <p:spPr>
            <a:xfrm>
              <a:off x="916421" y="503992"/>
              <a:ext cx="1248996" cy="124899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153146" y="2100501"/>
              <a:ext cx="2775546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3"/>
            <p:cNvSpPr txBox="1"/>
            <p:nvPr/>
          </p:nvSpPr>
          <p:spPr>
            <a:xfrm>
              <a:off x="153146" y="2100501"/>
              <a:ext cx="2775546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Draw a picture on the blank paper of Captain Cook waddling around the house. </a:t>
              </a:r>
              <a:endPara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177689" y="503992"/>
              <a:ext cx="1248996" cy="124899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3414414" y="2100501"/>
              <a:ext cx="2775546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3"/>
            <p:cNvSpPr txBox="1"/>
            <p:nvPr/>
          </p:nvSpPr>
          <p:spPr>
            <a:xfrm>
              <a:off x="3414414" y="2100501"/>
              <a:ext cx="2775546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Next to the drawing, label the different items you have drawn in the house.</a:t>
              </a:r>
              <a:endPara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7438957" y="503992"/>
              <a:ext cx="1248996" cy="124899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6675681" y="2100501"/>
              <a:ext cx="2775546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3"/>
            <p:cNvSpPr txBox="1"/>
            <p:nvPr/>
          </p:nvSpPr>
          <p:spPr>
            <a:xfrm>
              <a:off x="6675681" y="2100501"/>
              <a:ext cx="2775546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Colour in! </a:t>
              </a:r>
              <a:endPara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t/>
            </a:r>
            <a:endParaRPr/>
          </a:p>
        </p:txBody>
      </p:sp>
      <p:sp>
        <p:nvSpPr>
          <p:cNvPr id="264" name="Google Shape;264;p14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65" name="Google Shape;265;p14" title="20200205_151826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0" y="17145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"/>
          <p:cNvSpPr/>
          <p:nvPr/>
        </p:nvSpPr>
        <p:spPr>
          <a:xfrm>
            <a:off x="303" y="0"/>
            <a:ext cx="12191696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0" y="-2"/>
            <a:ext cx="4062127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2" name="Google Shape;272;p15"/>
          <p:cNvSpPr txBox="1"/>
          <p:nvPr>
            <p:ph type="title"/>
          </p:nvPr>
        </p:nvSpPr>
        <p:spPr>
          <a:xfrm>
            <a:off x="849683" y="1240076"/>
            <a:ext cx="2727813" cy="4584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r>
              <a:rPr lang="en-GB">
                <a:solidFill>
                  <a:srgbClr val="FFFFFF"/>
                </a:solidFill>
              </a:rPr>
              <a:t>QUESTIONS TO THINK ABOUT</a:t>
            </a:r>
            <a:endParaRPr/>
          </a:p>
        </p:txBody>
      </p:sp>
      <p:sp>
        <p:nvSpPr>
          <p:cNvPr id="273" name="Google Shape;273;p15"/>
          <p:cNvSpPr txBox="1"/>
          <p:nvPr>
            <p:ph idx="1" type="body"/>
          </p:nvPr>
        </p:nvSpPr>
        <p:spPr>
          <a:xfrm>
            <a:off x="4705594" y="1240077"/>
            <a:ext cx="6034827" cy="4916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i="1" lang="en-GB"/>
              <a:t>Using some lined paper, try to answer the following questions in complete sentences: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Why was Mr Popper now shaving and trying to make himself look neat?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Why did Mrs Popper have to be a good housekeeper?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Do you think Captain Cook was helping Mrs Popper with the tidying of the house? Explain why or why not. 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How did Mrs Popper feel at first when she saw what Captain Cook had done now?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t/>
            </a:r>
            <a:endParaRPr/>
          </a:p>
        </p:txBody>
      </p:sp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08" name="Google Shape;108;p2" title="20200205_145608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GB"/>
              <a:t>THINGS YOU WILL NEED</a:t>
            </a:r>
            <a:endParaRPr/>
          </a:p>
        </p:txBody>
      </p:sp>
      <p:grpSp>
        <p:nvGrpSpPr>
          <p:cNvPr id="114" name="Google Shape;114;p3"/>
          <p:cNvGrpSpPr/>
          <p:nvPr/>
        </p:nvGrpSpPr>
        <p:grpSpPr>
          <a:xfrm>
            <a:off x="1450975" y="2343032"/>
            <a:ext cx="9604375" cy="3319299"/>
            <a:chOff x="0" y="2597"/>
            <a:chExt cx="9604375" cy="3319299"/>
          </a:xfrm>
        </p:grpSpPr>
        <p:sp>
          <p:nvSpPr>
            <p:cNvPr id="115" name="Google Shape;115;p3"/>
            <p:cNvSpPr/>
            <p:nvPr/>
          </p:nvSpPr>
          <p:spPr>
            <a:xfrm>
              <a:off x="0" y="2597"/>
              <a:ext cx="9604375" cy="553216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67348" y="127070"/>
              <a:ext cx="304269" cy="30426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638965" y="2597"/>
              <a:ext cx="8965409" cy="553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638965" y="2597"/>
              <a:ext cx="8965409" cy="553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8525" lIns="58525" spcFirstLastPara="1" rIns="58525" wrap="square" tIns="585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Gill Sans"/>
                <a:buNone/>
              </a:pPr>
              <a:r>
                <a:rPr b="0" i="0" lang="en-GB" sz="19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Grammar Friends book</a:t>
              </a:r>
              <a:endPara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0" y="694117"/>
              <a:ext cx="9604375" cy="553216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167348" y="818591"/>
              <a:ext cx="304269" cy="30426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38965" y="694117"/>
              <a:ext cx="8965409" cy="553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638965" y="694117"/>
              <a:ext cx="8965409" cy="553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8525" lIns="58525" spcFirstLastPara="1" rIns="58525" wrap="square" tIns="585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Gill Sans"/>
                <a:buNone/>
              </a:pPr>
              <a:r>
                <a:rPr b="0" i="0" lang="en-GB" sz="19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Mr Popper’s Penguins</a:t>
              </a:r>
              <a:endPara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0" y="1385638"/>
              <a:ext cx="9604375" cy="553216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67348" y="1510112"/>
              <a:ext cx="304269" cy="30426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638965" y="1385638"/>
              <a:ext cx="8965409" cy="553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638965" y="1385638"/>
              <a:ext cx="8965409" cy="553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8525" lIns="58525" spcFirstLastPara="1" rIns="58525" wrap="square" tIns="585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Gill Sans"/>
                <a:buNone/>
              </a:pPr>
              <a:r>
                <a:rPr b="0" i="0" lang="en-GB" sz="19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Pencil, rubber and a highlighter</a:t>
              </a:r>
              <a:endPara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0" y="2077159"/>
              <a:ext cx="9604375" cy="553216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67348" y="2201633"/>
              <a:ext cx="304269" cy="304269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638965" y="2077159"/>
              <a:ext cx="8965409" cy="553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638965" y="2077159"/>
              <a:ext cx="8965409" cy="553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8525" lIns="58525" spcFirstLastPara="1" rIns="58525" wrap="square" tIns="585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Gill Sans"/>
                <a:buNone/>
              </a:pPr>
              <a:r>
                <a:rPr b="0" i="0" lang="en-GB" sz="19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Blank paper</a:t>
              </a:r>
              <a:endPara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0" y="2768680"/>
              <a:ext cx="9604375" cy="553216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167348" y="2893153"/>
              <a:ext cx="304269" cy="304269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38965" y="2768680"/>
              <a:ext cx="8965409" cy="553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638965" y="2768680"/>
              <a:ext cx="8965409" cy="553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8525" lIns="58525" spcFirstLastPara="1" rIns="58525" wrap="square" tIns="585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Gill Sans"/>
                <a:buNone/>
              </a:pPr>
              <a:r>
                <a:rPr b="0" i="0" lang="en-GB" sz="19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Lined paper </a:t>
              </a:r>
              <a:endPara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t/>
            </a:r>
            <a:endParaRPr/>
          </a:p>
        </p:txBody>
      </p:sp>
      <p:sp>
        <p:nvSpPr>
          <p:cNvPr id="140" name="Google Shape;140;p6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41" name="Google Shape;141;p6" title="20200205_15003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4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4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" name="Google Shape;149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lt1"/>
          </a:solidFill>
          <a:ln cap="flat" cmpd="sng" w="22225">
            <a:solidFill>
              <a:srgbClr val="FFB1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1" name="Google Shape;151;p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5518" l="49426" r="25582" t="12920"/>
          <a:stretch/>
        </p:blipFill>
        <p:spPr>
          <a:xfrm>
            <a:off x="4578646" y="643467"/>
            <a:ext cx="3034707" cy="557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/>
          <p:nvPr/>
        </p:nvSpPr>
        <p:spPr>
          <a:xfrm>
            <a:off x="2" y="0"/>
            <a:ext cx="12191696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57" name="Google Shape;157;p5"/>
          <p:cNvCxnSpPr/>
          <p:nvPr/>
        </p:nvCxnSpPr>
        <p:spPr>
          <a:xfrm>
            <a:off x="1453897" y="1847088"/>
            <a:ext cx="5548039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8" name="Google Shape;158;p5"/>
          <p:cNvSpPr txBox="1"/>
          <p:nvPr>
            <p:ph type="title"/>
          </p:nvPr>
        </p:nvSpPr>
        <p:spPr>
          <a:xfrm>
            <a:off x="1451580" y="804520"/>
            <a:ext cx="555035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GB"/>
              <a:t>MR POPPER’S PENGUINS CHAPTER 7 </a:t>
            </a:r>
            <a:endParaRPr/>
          </a:p>
        </p:txBody>
      </p:sp>
      <p:sp>
        <p:nvSpPr>
          <p:cNvPr id="159" name="Google Shape;159;p5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0" name="Google Shape;160;p5"/>
          <p:cNvSpPr txBox="1"/>
          <p:nvPr>
            <p:ph idx="1" type="body"/>
          </p:nvPr>
        </p:nvSpPr>
        <p:spPr>
          <a:xfrm>
            <a:off x="1451580" y="2015732"/>
            <a:ext cx="555035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grpSp>
        <p:nvGrpSpPr>
          <p:cNvPr id="161" name="Google Shape;161;p5"/>
          <p:cNvGrpSpPr/>
          <p:nvPr/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62" name="Google Shape;162;p5"/>
            <p:cNvSpPr/>
            <p:nvPr/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descr="A picture containing dog, water, holding, sign&#10;&#10;Description automatically generated" id="164" name="Google Shape;164;p5"/>
          <p:cNvPicPr preferRelativeResize="0"/>
          <p:nvPr/>
        </p:nvPicPr>
        <p:blipFill rotWithShape="1">
          <a:blip r:embed="rId3">
            <a:alphaModFix/>
          </a:blip>
          <a:srcRect b="3443" l="0" r="4" t="1601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4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5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/>
          <p:nvPr/>
        </p:nvSpPr>
        <p:spPr>
          <a:xfrm>
            <a:off x="2" y="0"/>
            <a:ext cx="12191696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3" name="Google Shape;173;p7"/>
          <p:cNvSpPr txBox="1"/>
          <p:nvPr>
            <p:ph type="title"/>
          </p:nvPr>
        </p:nvSpPr>
        <p:spPr>
          <a:xfrm>
            <a:off x="1451579" y="2303047"/>
            <a:ext cx="3272093" cy="2674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GB"/>
              <a:t>CAPTAIN COOK BUILDS A NEST </a:t>
            </a:r>
            <a:br>
              <a:rPr lang="en-GB"/>
            </a:br>
            <a:endParaRPr/>
          </a:p>
        </p:txBody>
      </p:sp>
      <p:cxnSp>
        <p:nvCxnSpPr>
          <p:cNvPr id="174" name="Google Shape;174;p7"/>
          <p:cNvCxnSpPr/>
          <p:nvPr/>
        </p:nvCxnSpPr>
        <p:spPr>
          <a:xfrm>
            <a:off x="1451579" y="2146542"/>
            <a:ext cx="3272094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5" name="Google Shape;175;p7"/>
          <p:cNvSpPr txBox="1"/>
          <p:nvPr/>
        </p:nvSpPr>
        <p:spPr>
          <a:xfrm>
            <a:off x="1451580" y="3122496"/>
            <a:ext cx="3530157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6" name="Google Shape;176;p7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7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8" name="Google Shape;178;p7"/>
          <p:cNvGrpSpPr/>
          <p:nvPr/>
        </p:nvGrpSpPr>
        <p:grpSpPr>
          <a:xfrm>
            <a:off x="5141913" y="838699"/>
            <a:ext cx="5913437" cy="4566239"/>
            <a:chOff x="0" y="35424"/>
            <a:chExt cx="5913437" cy="4566239"/>
          </a:xfrm>
        </p:grpSpPr>
        <p:sp>
          <p:nvSpPr>
            <p:cNvPr id="179" name="Google Shape;179;p7"/>
            <p:cNvSpPr/>
            <p:nvPr/>
          </p:nvSpPr>
          <p:spPr>
            <a:xfrm>
              <a:off x="0" y="35424"/>
              <a:ext cx="5913437" cy="108108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E65196"/>
                </a:gs>
                <a:gs pos="69000">
                  <a:srgbClr val="DE1B77"/>
                </a:gs>
                <a:gs pos="100000">
                  <a:srgbClr val="C8237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52774" y="88198"/>
              <a:ext cx="5807889" cy="975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Gill Sans"/>
                <a:buNone/>
              </a:pPr>
              <a:r>
                <a:rPr b="0" i="0" lang="en-GB" sz="28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What do you think is going to happen in this chapter?</a:t>
              </a:r>
              <a:endPara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0" y="1197144"/>
              <a:ext cx="5913437" cy="108108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37CF5"/>
                </a:gs>
                <a:gs pos="69000">
                  <a:srgbClr val="A63FEE"/>
                </a:gs>
                <a:gs pos="100000">
                  <a:srgbClr val="9D3DE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 txBox="1"/>
            <p:nvPr/>
          </p:nvSpPr>
          <p:spPr>
            <a:xfrm>
              <a:off x="52774" y="1249918"/>
              <a:ext cx="5807889" cy="975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Gill Sans"/>
                <a:buNone/>
              </a:pPr>
              <a:r>
                <a:rPr b="0" i="0" lang="en-GB" sz="28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Why would Captain Cook want to build a nest?</a:t>
              </a:r>
              <a:endPara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0" y="2358864"/>
              <a:ext cx="5913437" cy="108108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168B7"/>
                </a:gs>
                <a:gs pos="69000">
                  <a:srgbClr val="6546A1"/>
                </a:gs>
                <a:gs pos="100000">
                  <a:srgbClr val="5F43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7"/>
            <p:cNvSpPr txBox="1"/>
            <p:nvPr/>
          </p:nvSpPr>
          <p:spPr>
            <a:xfrm>
              <a:off x="52774" y="2411638"/>
              <a:ext cx="5807889" cy="975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Gill Sans"/>
                <a:buNone/>
              </a:pPr>
              <a:r>
                <a:rPr b="0" i="0" lang="en-GB" sz="28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Why do animals have nests?</a:t>
              </a:r>
              <a:endPara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0" y="3520583"/>
              <a:ext cx="5913437" cy="108108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6177AE"/>
                </a:gs>
                <a:gs pos="69000">
                  <a:srgbClr val="425A98"/>
                </a:gs>
                <a:gs pos="100000">
                  <a:srgbClr val="3D559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7"/>
            <p:cNvSpPr txBox="1"/>
            <p:nvPr/>
          </p:nvSpPr>
          <p:spPr>
            <a:xfrm>
              <a:off x="52774" y="3573357"/>
              <a:ext cx="5807889" cy="975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Gill Sans"/>
                <a:buNone/>
              </a:pPr>
              <a:r>
                <a:rPr b="0" i="0" lang="en-GB" sz="28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How do you think a penguin could build a nest? </a:t>
              </a:r>
              <a:endPara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t/>
            </a:r>
            <a:endParaRPr/>
          </a:p>
        </p:txBody>
      </p:sp>
      <p:sp>
        <p:nvSpPr>
          <p:cNvPr id="192" name="Google Shape;192;p8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93" name="Google Shape;193;p8" title="20200205_151258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/>
          <p:nvPr/>
        </p:nvSpPr>
        <p:spPr>
          <a:xfrm>
            <a:off x="2" y="0"/>
            <a:ext cx="12191696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0" name="Google Shape;200;p9"/>
          <p:cNvSpPr txBox="1"/>
          <p:nvPr>
            <p:ph type="title"/>
          </p:nvPr>
        </p:nvSpPr>
        <p:spPr>
          <a:xfrm>
            <a:off x="1451579" y="2303047"/>
            <a:ext cx="3272093" cy="2674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GB"/>
              <a:t>PAGE 43 - 45</a:t>
            </a:r>
            <a:endParaRPr/>
          </a:p>
        </p:txBody>
      </p:sp>
      <p:cxnSp>
        <p:nvCxnSpPr>
          <p:cNvPr id="201" name="Google Shape;201;p9"/>
          <p:cNvCxnSpPr/>
          <p:nvPr/>
        </p:nvCxnSpPr>
        <p:spPr>
          <a:xfrm>
            <a:off x="1451579" y="2146542"/>
            <a:ext cx="3272094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" name="Google Shape;202;p9"/>
          <p:cNvSpPr txBox="1"/>
          <p:nvPr/>
        </p:nvSpPr>
        <p:spPr>
          <a:xfrm>
            <a:off x="1451580" y="3122496"/>
            <a:ext cx="3530157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3" name="Google Shape;203;p9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9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5" name="Google Shape;205;p9"/>
          <p:cNvGrpSpPr/>
          <p:nvPr/>
        </p:nvGrpSpPr>
        <p:grpSpPr>
          <a:xfrm>
            <a:off x="5141913" y="803841"/>
            <a:ext cx="5913437" cy="4635955"/>
            <a:chOff x="0" y="566"/>
            <a:chExt cx="5913437" cy="4635955"/>
          </a:xfrm>
        </p:grpSpPr>
        <p:sp>
          <p:nvSpPr>
            <p:cNvPr id="206" name="Google Shape;206;p9"/>
            <p:cNvSpPr/>
            <p:nvPr/>
          </p:nvSpPr>
          <p:spPr>
            <a:xfrm>
              <a:off x="0" y="566"/>
              <a:ext cx="5913437" cy="1324558"/>
            </a:xfrm>
            <a:prstGeom prst="roundRect">
              <a:avLst>
                <a:gd fmla="val 10000" name="adj"/>
              </a:avLst>
            </a:prstGeom>
            <a:solidFill>
              <a:srgbClr val="DD45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400679" y="298591"/>
              <a:ext cx="728507" cy="72850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1529865" y="566"/>
              <a:ext cx="4383571" cy="1324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9"/>
            <p:cNvSpPr txBox="1"/>
            <p:nvPr/>
          </p:nvSpPr>
          <p:spPr>
            <a:xfrm>
              <a:off x="1529865" y="566"/>
              <a:ext cx="4383571" cy="1324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0175" lIns="140175" spcFirstLastPara="1" rIns="140175" wrap="square" tIns="140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Gill Sans"/>
                <a:buNone/>
              </a:pPr>
              <a:r>
                <a:rPr b="0" i="0" lang="en-GB" sz="25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Read through the text (2.32 mins of audio book)</a:t>
              </a:r>
              <a:endParaRPr b="0" i="0" sz="2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0" y="1656264"/>
              <a:ext cx="5913437" cy="1324558"/>
            </a:xfrm>
            <a:prstGeom prst="roundRect">
              <a:avLst>
                <a:gd fmla="val 10000" name="adj"/>
              </a:avLst>
            </a:prstGeom>
            <a:solidFill>
              <a:srgbClr val="BA71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400679" y="1954290"/>
              <a:ext cx="728507" cy="72850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1529865" y="1656264"/>
              <a:ext cx="4383571" cy="1324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9"/>
            <p:cNvSpPr txBox="1"/>
            <p:nvPr/>
          </p:nvSpPr>
          <p:spPr>
            <a:xfrm>
              <a:off x="1529865" y="1656264"/>
              <a:ext cx="4383571" cy="1324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0175" lIns="140175" spcFirstLastPara="1" rIns="140175" wrap="square" tIns="140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Gill Sans"/>
                <a:buNone/>
              </a:pPr>
              <a:r>
                <a:rPr b="0" i="0" lang="en-GB" sz="25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Highlight any words that you find difficult (try to find 10)</a:t>
              </a:r>
              <a:endParaRPr b="0" i="0" sz="2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0" y="3311963"/>
              <a:ext cx="5913437" cy="1324558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400679" y="3609988"/>
              <a:ext cx="728507" cy="72850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1529865" y="3311963"/>
              <a:ext cx="4383571" cy="1324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9"/>
            <p:cNvSpPr txBox="1"/>
            <p:nvPr/>
          </p:nvSpPr>
          <p:spPr>
            <a:xfrm>
              <a:off x="1529865" y="3311963"/>
              <a:ext cx="4383571" cy="1324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0175" lIns="140175" spcFirstLastPara="1" rIns="140175" wrap="square" tIns="140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Gill Sans"/>
                <a:buNone/>
              </a:pPr>
              <a:r>
                <a:rPr b="0" i="0" lang="en-GB" sz="25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Highlight adjectives </a:t>
              </a:r>
              <a:endParaRPr b="0" i="0" sz="2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2020-02-05T06:53:35Z</dcterms:created>
  <dc:creator>Alexander Kotakis</dc:creator>
</cp:coreProperties>
</file>